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82" r:id="rId6"/>
    <p:sldId id="285" r:id="rId7"/>
    <p:sldId id="272" r:id="rId8"/>
    <p:sldId id="273" r:id="rId9"/>
    <p:sldId id="284" r:id="rId10"/>
    <p:sldId id="274" r:id="rId11"/>
    <p:sldId id="286" r:id="rId12"/>
    <p:sldId id="287" r:id="rId13"/>
    <p:sldId id="270" r:id="rId14"/>
    <p:sldId id="288" r:id="rId15"/>
    <p:sldId id="268" r:id="rId16"/>
    <p:sldId id="278" r:id="rId17"/>
    <p:sldId id="279" r:id="rId18"/>
    <p:sldId id="280" r:id="rId19"/>
    <p:sldId id="289" r:id="rId20"/>
    <p:sldId id="281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AEE65-BD45-414C-B6C2-AEAADE10E58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A910D-8E17-41B2-94E7-05AAA15F4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9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910D-8E17-41B2-94E7-05AAA15F4D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910D-8E17-41B2-94E7-05AAA15F4DC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3_crazykir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060848"/>
            <a:ext cx="763061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Vijaya" pitchFamily="34" charset="0"/>
              </a:rPr>
              <a:t>СЕМЬЯ – ЭТО </a:t>
            </a:r>
            <a:r>
              <a:rPr lang="ru-RU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Vijaya" pitchFamily="34" charset="0"/>
              </a:rPr>
              <a:t>то, что с тобой всегда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Vijaya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Vijaya" pitchFamily="34" charset="0"/>
              </a:rPr>
            </a:br>
            <a:r>
              <a:rPr lang="ru-RU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Vijaya" pitchFamily="34" charset="0"/>
              </a:rPr>
              <a:t>(история рода </a:t>
            </a:r>
            <a:r>
              <a:rPr lang="ru-RU" b="1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Vijaya" pitchFamily="34" charset="0"/>
              </a:rPr>
              <a:t>Валеевых</a:t>
            </a:r>
            <a:r>
              <a:rPr lang="ru-RU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Vijaya" pitchFamily="34" charset="0"/>
              </a:rPr>
              <a:t>)</a:t>
            </a:r>
            <a:r>
              <a:rPr lang="ru-RU" dirty="0" smtClean="0">
                <a:latin typeface="Segoe Script" pitchFamily="34" charset="0"/>
                <a:cs typeface="Vijaya" pitchFamily="34" charset="0"/>
              </a:rPr>
              <a:t/>
            </a:r>
            <a:br>
              <a:rPr lang="ru-RU" dirty="0" smtClean="0">
                <a:latin typeface="Segoe Script" pitchFamily="34" charset="0"/>
                <a:cs typeface="Vijaya" pitchFamily="34" charset="0"/>
              </a:rPr>
            </a:br>
            <a:endParaRPr lang="ru-RU" dirty="0">
              <a:latin typeface="Segoe Script" pitchFamily="34" charset="0"/>
              <a:cs typeface="Vijay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77072"/>
            <a:ext cx="6400800" cy="175260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Латыпова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Сабина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ученица 6В класса</a:t>
            </a:r>
          </a:p>
          <a:p>
            <a:pPr algn="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Руководитель: </a:t>
            </a:r>
          </a:p>
          <a:p>
            <a:pPr algn="r"/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Кульсарина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Альбина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Фанильевна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русского языка и литературы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Данные Метрической книги д. </a:t>
            </a:r>
            <a:r>
              <a:rPr lang="ru-RU" sz="2400" b="1" dirty="0" err="1" smtClean="0"/>
              <a:t>Ермухаметово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Белебеевского</a:t>
            </a:r>
            <a:r>
              <a:rPr lang="ru-RU" sz="2400" b="1" dirty="0" smtClean="0"/>
              <a:t> уезда Уфимской губернии на 1891 год</a:t>
            </a:r>
            <a:endParaRPr lang="ru-RU" sz="2400" b="1" dirty="0"/>
          </a:p>
        </p:txBody>
      </p:sp>
      <p:pic>
        <p:nvPicPr>
          <p:cNvPr id="6146" name="Picture 2" descr="C:\Users\Индира\Desktop\сабины\Краеведческие чтения\Ермухамет\1891-д775\IMG_91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2592288" cy="4257638"/>
          </a:xfrm>
          <a:prstGeom prst="rect">
            <a:avLst/>
          </a:prstGeom>
          <a:noFill/>
        </p:spPr>
      </p:pic>
      <p:pic>
        <p:nvPicPr>
          <p:cNvPr id="6147" name="Picture 3" descr="C:\Users\Индира\Desktop\сабины\Краеведческие чтения\Ермухамет\1891-д775\IMG_91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3312368" cy="46048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573016"/>
            <a:ext cx="3384376" cy="28803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3_crazykira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6864" cy="11521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Данные Всероссийской сельскохозяйственной и поземельной переписи 1917 года. </a:t>
            </a:r>
            <a:br>
              <a:rPr lang="ru-RU" sz="2000" b="1" dirty="0" smtClean="0"/>
            </a:br>
            <a:r>
              <a:rPr lang="ru-RU" sz="2000" b="1" dirty="0" smtClean="0"/>
              <a:t>Семья </a:t>
            </a:r>
            <a:r>
              <a:rPr lang="ru-RU" sz="2000" b="1" dirty="0" err="1" smtClean="0"/>
              <a:t>Валеевых</a:t>
            </a:r>
            <a:r>
              <a:rPr lang="ru-RU" sz="2000" b="1" dirty="0" smtClean="0"/>
              <a:t> из д. </a:t>
            </a:r>
            <a:r>
              <a:rPr lang="ru-RU" sz="2000" b="1" dirty="0" err="1" smtClean="0"/>
              <a:t>Ермухаметово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Чукадытамакской</a:t>
            </a:r>
            <a:r>
              <a:rPr lang="ru-RU" sz="2000" b="1" dirty="0" smtClean="0"/>
              <a:t> волости </a:t>
            </a:r>
            <a:r>
              <a:rPr lang="ru-RU" sz="2000" b="1" dirty="0" err="1" smtClean="0"/>
              <a:t>Белебеевского</a:t>
            </a:r>
            <a:r>
              <a:rPr lang="ru-RU" sz="2000" b="1" dirty="0" smtClean="0"/>
              <a:t> уезда </a:t>
            </a:r>
            <a:endParaRPr lang="ru-RU" sz="2000" b="1" dirty="0"/>
          </a:p>
        </p:txBody>
      </p:sp>
      <p:pic>
        <p:nvPicPr>
          <p:cNvPr id="7170" name="Picture 2" descr="C:\Users\Индира\Desktop\сабины\Краеведческие чтения\Ермухамет\Родословная\Валеевы\20180408_123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6564221" cy="492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3888432" cy="93610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Свидетельство о рождении моего </a:t>
            </a:r>
            <a:br>
              <a:rPr lang="ru-RU" sz="1800" b="1" dirty="0" smtClean="0"/>
            </a:br>
            <a:r>
              <a:rPr lang="ru-RU" sz="1800" b="1" dirty="0" smtClean="0"/>
              <a:t> прапрадеда </a:t>
            </a:r>
            <a:r>
              <a:rPr lang="ru-RU" sz="1800" b="1" dirty="0" err="1" smtClean="0"/>
              <a:t>Шакура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5" name="Picture 3" descr="C:\Users\Индира\Desktop\сабины\Краеведческие чтения\Ермухамет\Родословная\Валеевы\Свидетельство о рождении Шакур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81642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ндира\Desktop\сабины\Краеведческие чтения\Ермухамет\Родословная\Валеевы\Прабабушка Марз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6672"/>
            <a:ext cx="3600068" cy="469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4048" y="56612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Моя прапрабабушка </a:t>
            </a:r>
            <a:r>
              <a:rPr lang="ru-RU" b="1" dirty="0" err="1" smtClean="0"/>
              <a:t>Марзия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85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Дети </a:t>
            </a:r>
            <a:r>
              <a:rPr lang="ru-RU" b="1" dirty="0" err="1" smtClean="0"/>
              <a:t>Шакура</a:t>
            </a:r>
            <a:r>
              <a:rPr lang="ru-RU" b="1" dirty="0" smtClean="0"/>
              <a:t> и </a:t>
            </a:r>
            <a:r>
              <a:rPr lang="ru-RU" b="1" dirty="0" err="1" smtClean="0"/>
              <a:t>Марзии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0" name="Picture 2" descr="C:\Users\Индира\Desktop\сабины\Краеведческие чтения\Ермухамет\Родословная\Валеевы\Альфия апа\Альфия апа в молод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1786044" cy="262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Индира\Desktop\сабины\Краеведческие чтения\Ермухамет\Родословная\Валеевы\Зулейха апа\Зулейха а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1872208" cy="260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Индира\Desktop\сабины\Краеведческие чтения\Ермухамет\Родословная\Валеевы\Рамазан абый\Рамазан аб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620688"/>
            <a:ext cx="2043063" cy="270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Индира\Desktop\сабины\Краеведческие чтения\Ермухамет\Родословная\Валеевы\Фото с Янгир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573016"/>
            <a:ext cx="2376264" cy="273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Альфия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Рамазан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623731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err="1" smtClean="0"/>
              <a:t>Янгир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Зулейха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7020272" y="3645024"/>
            <a:ext cx="720080" cy="648072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Индира\Desktop\сабины\Краеведческие чтения\Ермухамет\Родословная\Валеевы\20180103_1332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7804" y="1340768"/>
            <a:ext cx="3070436" cy="409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059832" y="5517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Разяп</a:t>
            </a:r>
            <a:r>
              <a:rPr lang="ru-RU" b="1" dirty="0" smtClean="0"/>
              <a:t> (мой прадед)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342900" fontAlgn="base"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 smtClean="0">
                <a:latin typeface="Arial" pitchFamily="34" charset="0"/>
                <a:cs typeface="Arial" pitchFamily="34" charset="0"/>
              </a:rPr>
            </a:br>
            <a:endParaRPr lang="ru-RU" sz="4900" dirty="0"/>
          </a:p>
        </p:txBody>
      </p:sp>
      <p:pic>
        <p:nvPicPr>
          <p:cNvPr id="1026" name="Picture 2" descr="C:\Users\Индира\Desktop\сабины\Краеведческие чтения\Ермухамет\Родословная\Валеевы\Абузар\20180408_125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2088232" cy="2784309"/>
          </a:xfrm>
          <a:prstGeom prst="rect">
            <a:avLst/>
          </a:prstGeom>
          <a:noFill/>
        </p:spPr>
      </p:pic>
      <p:pic>
        <p:nvPicPr>
          <p:cNvPr id="1027" name="Picture 3" descr="C:\Users\Индира\Desktop\сабины\Краеведческие чтения\Ермухамет\Родословная\Валеевы\Абузар\20180408_125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2160240" cy="2880320"/>
          </a:xfrm>
          <a:prstGeom prst="rect">
            <a:avLst/>
          </a:prstGeom>
          <a:noFill/>
        </p:spPr>
      </p:pic>
      <p:pic>
        <p:nvPicPr>
          <p:cNvPr id="1028" name="Picture 4" descr="C:\Users\Индира\Desktop\сабины\Краеведческие чтения\Ермухамет\Родословная\Валеевы\Абузар\20180408_125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93096"/>
            <a:ext cx="2699792" cy="2024844"/>
          </a:xfrm>
          <a:prstGeom prst="rect">
            <a:avLst/>
          </a:prstGeom>
          <a:noFill/>
        </p:spPr>
      </p:pic>
      <p:pic>
        <p:nvPicPr>
          <p:cNvPr id="1029" name="Picture 5" descr="C:\Users\Индира\Desktop\сабины\Краеведческие чтения\Ермухамет\Родословная\Валеевы\Абузар\20180408_12512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149080"/>
            <a:ext cx="3011827" cy="22588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54868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Мой дед – </a:t>
            </a:r>
            <a:r>
              <a:rPr lang="ru-RU" sz="2800" b="1" dirty="0" err="1" smtClean="0"/>
              <a:t>Валеев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Абузар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Разяпович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508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03_crazykira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8" name="Picture 4" descr="C:\Users\Индира\Desktop\сабины\Краеведческие чтения\Ермухамет\Родословная\Валеевы\Колхоз Ермухаметов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8142184" cy="567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31640" y="594928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Первая половина ХХ века: колхоз села </a:t>
            </a:r>
            <a:r>
              <a:rPr lang="ru-RU" sz="2000" b="1" dirty="0" err="1" smtClean="0"/>
              <a:t>Ермухаметово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537" cy="6858000"/>
          </a:xfrm>
          <a:prstGeom prst="rect">
            <a:avLst/>
          </a:prstGeom>
        </p:spPr>
      </p:pic>
      <p:pic>
        <p:nvPicPr>
          <p:cNvPr id="2050" name="Picture 2" descr="C:\Users\Индира\Desktop\сабины\Краеведческие чтения\Ермухамет\Родословная\Валеевы\Абузар\ГРЧЦ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8080212" cy="562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Индира\Desktop\сабины\Краеведческие чтения\Ермухамет\Родословная\Валеевы\Абузар\ГРЧЦ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7740748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566124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Сегодня мой дед является председателем совета ветеранов села </a:t>
            </a:r>
            <a:r>
              <a:rPr lang="ru-RU" sz="2800" b="1" dirty="0" err="1" smtClean="0"/>
              <a:t>Ермухаметово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3_crazykira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Моя бабушка – </a:t>
            </a:r>
            <a:r>
              <a:rPr lang="ru-RU" sz="2800" b="1" dirty="0" err="1" smtClean="0"/>
              <a:t>Валеева</a:t>
            </a:r>
            <a:r>
              <a:rPr lang="ru-RU" sz="2800" b="1" dirty="0" smtClean="0"/>
              <a:t> Василя </a:t>
            </a:r>
            <a:r>
              <a:rPr lang="ru-RU" sz="2800" b="1" dirty="0" err="1" smtClean="0"/>
              <a:t>Галимзяновна</a:t>
            </a:r>
            <a:endParaRPr lang="ru-RU" sz="2800" b="1" dirty="0"/>
          </a:p>
        </p:txBody>
      </p:sp>
      <p:pic>
        <p:nvPicPr>
          <p:cNvPr id="2057" name="Picture 9" descr="C:\Users\Индира\Desktop\сабины\Краеведческие чтения\Ермухамет\Родословная\Валеевы\Абузар\20180408_205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84784"/>
            <a:ext cx="3929415" cy="2614371"/>
          </a:xfrm>
          <a:prstGeom prst="rect">
            <a:avLst/>
          </a:prstGeom>
          <a:noFill/>
        </p:spPr>
      </p:pic>
      <p:pic>
        <p:nvPicPr>
          <p:cNvPr id="2058" name="Picture 10" descr="C:\Users\Индира\Desktop\сабины\Краеведческие чтения\Ермухамет\Родословная\Валеевы\Абузар\20180408_204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3" y="3645024"/>
            <a:ext cx="3600401" cy="27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08720"/>
          </a:xfrm>
        </p:spPr>
        <p:txBody>
          <a:bodyPr/>
          <a:lstStyle/>
          <a:p>
            <a:r>
              <a:rPr lang="ru-RU" b="1" dirty="0" smtClean="0"/>
              <a:t>   Награды моего деда</a:t>
            </a:r>
            <a:endParaRPr lang="ru-RU" b="1" dirty="0"/>
          </a:p>
        </p:txBody>
      </p:sp>
      <p:pic>
        <p:nvPicPr>
          <p:cNvPr id="1026" name="Picture 2" descr="C:\Users\Индира\Desktop\сабины\Краеведческие чтения\Ермухамет\Родословная\Валеевы\Абузар\ГРЧЦ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1861477" cy="2560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Индира\Desktop\сабины\Краеведческие чтения\Ермухамет\Родословная\Валеевы\Абузар\ГРЧЦ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188502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Индира\Desktop\сабины\Краеведческие чтения\Ермухамет\Родословная\Валеевы\Абузар\ГРЧЦ_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6766" y="1018828"/>
            <a:ext cx="188489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Индира\Desktop\сабины\Краеведческие чтения\Ермухамет\Родословная\Валеевы\Абузар\ГРЧЦ_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717032"/>
            <a:ext cx="1872208" cy="2574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Индира\Desktop\сабины\Краеведческие чтения\Ермухамет\Родословная\Валеевы\Абузар\ГРЧЦ_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717032"/>
            <a:ext cx="1967630" cy="2705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14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Актуальность работы: 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i="1" dirty="0" smtClean="0"/>
              <a:t> Кто не знает своей истории, тот не имеет будущего, - именно так гласит известная мудрость. </a:t>
            </a:r>
          </a:p>
          <a:p>
            <a:pPr algn="ctr">
              <a:buNone/>
            </a:pPr>
            <a:r>
              <a:rPr lang="ru-RU" i="1" dirty="0" smtClean="0"/>
              <a:t>Когда мы помним и заботимся о прошлом, оно защищает наше настоящее и обеспечивает светлое будущее.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Дети </a:t>
            </a:r>
            <a:r>
              <a:rPr lang="ru-RU" sz="2800" b="1" dirty="0" err="1" smtClean="0"/>
              <a:t>Абузара</a:t>
            </a:r>
            <a:r>
              <a:rPr lang="ru-RU" sz="2800" b="1" dirty="0" smtClean="0"/>
              <a:t> и Васили </a:t>
            </a:r>
            <a:r>
              <a:rPr lang="ru-RU" sz="2800" b="1" dirty="0" err="1" smtClean="0"/>
              <a:t>Валеевых</a:t>
            </a:r>
            <a:endParaRPr lang="ru-RU" sz="2800" b="1" dirty="0"/>
          </a:p>
        </p:txBody>
      </p:sp>
      <p:pic>
        <p:nvPicPr>
          <p:cNvPr id="3075" name="Picture 3" descr="C:\Users\Индира\Desktop\сабины\Краеведческие чтения\Ермухамет\Родословная\Валеевы\Абузар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113076"/>
            <a:ext cx="3168352" cy="2376264"/>
          </a:xfrm>
          <a:prstGeom prst="rect">
            <a:avLst/>
          </a:prstGeom>
          <a:noFill/>
        </p:spPr>
      </p:pic>
      <p:pic>
        <p:nvPicPr>
          <p:cNvPr id="1026" name="Picture 2" descr="G:\Документы\Мои документы\Домашнее\Семейное фото\Туймазы\Моя работа\УГАТУ\10-летие\25.09.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324162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дира\Desktop\сабины\Краеведческие чтения\Ермухамет\древо_Валеевых_исп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552798" cy="687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_crazykir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Задачи</a:t>
            </a:r>
            <a:r>
              <a:rPr lang="ru-RU" sz="3200" dirty="0" smtClean="0"/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i="1" dirty="0" smtClean="0"/>
              <a:t>- рассмотреть теоретический материал;</a:t>
            </a:r>
            <a:br>
              <a:rPr lang="ru-RU" sz="2700" i="1" dirty="0" smtClean="0"/>
            </a:br>
            <a:r>
              <a:rPr lang="ru-RU" sz="2700" i="1" dirty="0" smtClean="0"/>
              <a:t>- собрать материал о членах моей семьи, изучить родословную;</a:t>
            </a:r>
            <a:br>
              <a:rPr lang="ru-RU" sz="2700" i="1" dirty="0" smtClean="0"/>
            </a:br>
            <a:r>
              <a:rPr lang="ru-RU" sz="2700" i="1" dirty="0" smtClean="0"/>
              <a:t>- оформить семейное древо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Методы работы: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i="1" dirty="0" smtClean="0">
                <a:latin typeface="+mn-lt"/>
                <a:ea typeface="Calibri" pitchFamily="34" charset="0"/>
                <a:cs typeface="Times New Roman" pitchFamily="18" charset="0"/>
              </a:rPr>
              <a:t> анализ литературы; </a:t>
            </a:r>
            <a:r>
              <a:rPr lang="ru-RU" sz="2700" i="1" dirty="0" smtClean="0">
                <a:latin typeface="+mn-lt"/>
                <a:cs typeface="Arial" pitchFamily="34" charset="0"/>
              </a:rPr>
              <a:t/>
            </a:r>
            <a:br>
              <a:rPr lang="ru-RU" sz="2700" i="1" dirty="0" smtClean="0">
                <a:latin typeface="+mn-lt"/>
                <a:cs typeface="Arial" pitchFamily="34" charset="0"/>
              </a:rPr>
            </a:br>
            <a:r>
              <a:rPr lang="ru-RU" sz="2700" i="1" dirty="0" smtClean="0">
                <a:latin typeface="+mn-lt"/>
                <a:cs typeface="Arial" pitchFamily="34" charset="0"/>
              </a:rPr>
              <a:t> </a:t>
            </a:r>
            <a:r>
              <a:rPr lang="ru-RU" sz="2700" i="1" dirty="0" smtClean="0">
                <a:latin typeface="+mn-lt"/>
                <a:ea typeface="Calibri" pitchFamily="34" charset="0"/>
                <a:cs typeface="Times New Roman" pitchFamily="18" charset="0"/>
              </a:rPr>
              <a:t>опросно-диагностическая работа (беседа);</a:t>
            </a:r>
            <a:r>
              <a:rPr lang="ru-RU" sz="2700" i="1" dirty="0" smtClean="0">
                <a:latin typeface="+mn-lt"/>
                <a:cs typeface="Arial" pitchFamily="34" charset="0"/>
              </a:rPr>
              <a:t/>
            </a:r>
            <a:br>
              <a:rPr lang="ru-RU" sz="2700" i="1" dirty="0" smtClean="0">
                <a:latin typeface="+mn-lt"/>
                <a:cs typeface="Arial" pitchFamily="34" charset="0"/>
              </a:rPr>
            </a:br>
            <a:r>
              <a:rPr lang="ru-RU" sz="2700" i="1" dirty="0" smtClean="0">
                <a:latin typeface="+mn-lt"/>
                <a:ea typeface="Calibri" pitchFamily="34" charset="0"/>
                <a:cs typeface="Times New Roman" pitchFamily="18" charset="0"/>
              </a:rPr>
              <a:t>изучение документации и информационных материалов в архивах</a:t>
            </a:r>
            <a:r>
              <a:rPr lang="ru-RU" sz="2700" i="1" dirty="0" smtClean="0">
                <a:solidFill>
                  <a:srgbClr val="333333"/>
                </a:solidFill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r>
              <a:rPr lang="ru-RU" sz="2700" i="1" dirty="0" smtClean="0">
                <a:latin typeface="+mn-lt"/>
                <a:cs typeface="Arial" pitchFamily="34" charset="0"/>
              </a:rPr>
              <a:t/>
            </a:r>
            <a:br>
              <a:rPr lang="ru-RU" sz="2700" i="1" dirty="0" smtClean="0">
                <a:latin typeface="+mn-lt"/>
                <a:cs typeface="Arial" pitchFamily="34" charset="0"/>
              </a:rPr>
            </a:br>
            <a:r>
              <a:rPr lang="ru-RU" sz="2700" i="1" dirty="0" smtClean="0">
                <a:latin typeface="+mn-lt"/>
                <a:ea typeface="Calibri" pitchFamily="34" charset="0"/>
                <a:cs typeface="Times New Roman" pitchFamily="18" charset="0"/>
              </a:rPr>
              <a:t>моделирование</a:t>
            </a:r>
            <a:r>
              <a:rPr lang="ru-RU" sz="2700" i="1" dirty="0" smtClean="0">
                <a:solidFill>
                  <a:srgbClr val="333333"/>
                </a:solidFill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78080" cy="639472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99591" y="16494"/>
            <a:ext cx="7704857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Объект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генеалогическое древо.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Предмет: 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одословная</a:t>
            </a:r>
            <a:r>
              <a:rPr kumimoji="0" lang="ru-RU" sz="4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семьи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Валеевых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дира\Desktop\сабины\Краеведческие чтения\Ермухамет\древо_Валеевых_исп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552798" cy="687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Карта деревни </a:t>
            </a:r>
            <a:r>
              <a:rPr lang="ru-RU" b="1" dirty="0" err="1" smtClean="0"/>
              <a:t>Ермухаметово</a:t>
            </a:r>
            <a:r>
              <a:rPr lang="ru-RU" b="1" dirty="0" smtClean="0"/>
              <a:t> в начале ХХ века.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C:\Users\Индира\Desktop\Тэртип\Татар авылы\Сайт\Авыллар тарихы\Башкортстан\Туймазы\Ярмөхәмәт тарихы\Ярмөхәмәт картасы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75608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7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Ревижская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скаска</a:t>
            </a:r>
            <a:r>
              <a:rPr lang="ru-RU" sz="3200" b="1" dirty="0" smtClean="0"/>
              <a:t> августа 1816 года</a:t>
            </a:r>
            <a:endParaRPr lang="ru-RU" sz="3200" b="1" dirty="0"/>
          </a:p>
        </p:txBody>
      </p:sp>
      <p:pic>
        <p:nvPicPr>
          <p:cNvPr id="4098" name="Picture 2" descr="C:\Users\Индира\Desktop\сабины\Краеведческие чтения\Ермухамет\1816-д151\000001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563888" cy="452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Индира\Desktop\сабины\Краеведческие чтения\Ермухамет\1816-д151\00000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3176" y="1700808"/>
            <a:ext cx="455239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7984" y="2492896"/>
            <a:ext cx="2160240" cy="10801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Ревижская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скаска</a:t>
            </a:r>
            <a:r>
              <a:rPr lang="ru-RU" sz="2800" b="1" dirty="0" smtClean="0"/>
              <a:t> 1834 года</a:t>
            </a:r>
            <a:endParaRPr lang="ru-RU" sz="2800" b="1" dirty="0"/>
          </a:p>
        </p:txBody>
      </p:sp>
      <p:pic>
        <p:nvPicPr>
          <p:cNvPr id="5122" name="Picture 2" descr="C:\Users\Индира\Desktop\сабины\Краеведческие чтения\Ермухамет\1834-д513\03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5"/>
            <a:ext cx="3138461" cy="3960440"/>
          </a:xfrm>
          <a:prstGeom prst="rect">
            <a:avLst/>
          </a:prstGeom>
          <a:noFill/>
        </p:spPr>
      </p:pic>
      <p:pic>
        <p:nvPicPr>
          <p:cNvPr id="5123" name="Picture 3" descr="C:\Users\Индира\Desktop\сабины\Краеведческие чтения\Ермухамет\1834-д513\03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916832"/>
            <a:ext cx="4499992" cy="39481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2996952"/>
            <a:ext cx="2232248" cy="10801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3_crazykir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Рост численности населения деревни </a:t>
            </a:r>
            <a:r>
              <a:rPr lang="ru-RU" b="1" dirty="0" err="1" smtClean="0"/>
              <a:t>Ермухаметово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5"/>
            <a:ext cx="817240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8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169</Words>
  <Application>Microsoft Office PowerPoint</Application>
  <PresentationFormat>Экран (4:3)</PresentationFormat>
  <Paragraphs>42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СЕМЬЯ – ЭТО то, что с тобой всегда  (история рода Валеевых) </vt:lpstr>
      <vt:lpstr>  Актуальность работы:  </vt:lpstr>
      <vt:lpstr>Задачи: - рассмотреть теоретический материал; - собрать материал о членах моей семьи, изучить родословную; - оформить семейное древо.   Методы работы:   анализ литературы;   опросно-диагностическая работа (беседа); изучение документации и информационных материалов в архивах; моделирование. </vt:lpstr>
      <vt:lpstr> </vt:lpstr>
      <vt:lpstr>Презентация PowerPoint</vt:lpstr>
      <vt:lpstr> Карта деревни Ермухаметово в начале ХХ века. </vt:lpstr>
      <vt:lpstr>Ревижская скаска августа 1816 года</vt:lpstr>
      <vt:lpstr>Ревижская скаска 1834 года</vt:lpstr>
      <vt:lpstr>  Рост численности населения деревни Ермухаметово</vt:lpstr>
      <vt:lpstr>Данные Метрической книги д. Ермухаметово Белебеевского уезда Уфимской губернии на 1891 год</vt:lpstr>
      <vt:lpstr>Данные Всероссийской сельскохозяйственной и поземельной переписи 1917 года.  Семья Валеевых из д. Ермухаметово Чукадытамакской волости Белебеевского уезда </vt:lpstr>
      <vt:lpstr>Свидетельство о рождении моего   прапрадеда Шакура </vt:lpstr>
      <vt:lpstr>Дети Шакура и Марзии </vt:lpstr>
      <vt:lpstr>            </vt:lpstr>
      <vt:lpstr>Презентация PowerPoint</vt:lpstr>
      <vt:lpstr>Презентация PowerPoint</vt:lpstr>
      <vt:lpstr>Презентация PowerPoint</vt:lpstr>
      <vt:lpstr>Моя бабушка – Валеева Василя Галимзяновна</vt:lpstr>
      <vt:lpstr>   Награды моего деда</vt:lpstr>
      <vt:lpstr>Дети Абузара и Васили Валеевых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Индира</dc:creator>
  <cp:lastModifiedBy>Неля Фанилевна</cp:lastModifiedBy>
  <cp:revision>67</cp:revision>
  <dcterms:created xsi:type="dcterms:W3CDTF">2018-03-31T09:59:29Z</dcterms:created>
  <dcterms:modified xsi:type="dcterms:W3CDTF">2018-04-09T07:14:21Z</dcterms:modified>
</cp:coreProperties>
</file>